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notesSlides/notesSlide1.xml" ContentType="application/vnd.openxmlformats-officedocument.presentationml.notesSlide+xml"/>
  <Override PartName="/ppt/notesSlides/_rels/notesSlide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s/slide1.xml" ContentType="application/vnd.openxmlformats-officedocument.presentationml.slide+xml"/>
  <Override PartName="/ppt/slides/_rels/slide1.xml.rels" ContentType="application/vnd.openxmlformats-package.relationships+xml"/>
  <Override PartName="/ppt/media/image1.jpeg" ContentType="image/jpeg"/>
  <Override PartName="/ppt/media/image2.jpeg" ContentType="image/jpeg"/>
  <Override PartName="/ppt/media/image3.jpeg" ContentType="image/jpeg"/>
  <Override PartName="/ppt/media/image4.png" ContentType="image/png"/>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6858000" cy="9144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el-GR" sz="1800" spc="-1" strike="noStrike">
                <a:solidFill>
                  <a:srgbClr val="000000"/>
                </a:solidFill>
                <a:latin typeface="Calibri"/>
              </a:rPr>
              <a:t>Click to move the slide</a:t>
            </a:r>
            <a:endParaRPr b="0" lang="el-GR" sz="1800" spc="-1" strike="noStrike">
              <a:solidFill>
                <a:srgbClr val="000000"/>
              </a:solidFill>
              <a:latin typeface="Calibri"/>
            </a:endParaRPr>
          </a:p>
        </p:txBody>
      </p:sp>
      <p:sp>
        <p:nvSpPr>
          <p:cNvPr id="40" name="PlaceHolder 2"/>
          <p:cNvSpPr>
            <a:spLocks noGrp="1"/>
          </p:cNvSpPr>
          <p:nvPr>
            <p:ph type="body"/>
          </p:nvPr>
        </p:nvSpPr>
        <p:spPr>
          <a:xfrm>
            <a:off x="756000" y="5078520"/>
            <a:ext cx="6047640" cy="4811040"/>
          </a:xfrm>
          <a:prstGeom prst="rect">
            <a:avLst/>
          </a:prstGeom>
        </p:spPr>
        <p:txBody>
          <a:bodyPr lIns="0" rIns="0" tIns="0" bIns="0">
            <a:noAutofit/>
          </a:bodyPr>
          <a:p>
            <a:r>
              <a:rPr b="0" lang="el-GR" sz="2000" spc="-1" strike="noStrike">
                <a:latin typeface="Arial"/>
              </a:rPr>
              <a:t>Click to edit the notes format</a:t>
            </a:r>
            <a:endParaRPr b="0" lang="el-GR" sz="2000" spc="-1" strike="noStrike">
              <a:latin typeface="Arial"/>
            </a:endParaRPr>
          </a:p>
        </p:txBody>
      </p:sp>
      <p:sp>
        <p:nvSpPr>
          <p:cNvPr id="41" name="PlaceHolder 3"/>
          <p:cNvSpPr>
            <a:spLocks noGrp="1"/>
          </p:cNvSpPr>
          <p:nvPr>
            <p:ph type="hdr"/>
          </p:nvPr>
        </p:nvSpPr>
        <p:spPr>
          <a:xfrm>
            <a:off x="0" y="0"/>
            <a:ext cx="3280680" cy="534240"/>
          </a:xfrm>
          <a:prstGeom prst="rect">
            <a:avLst/>
          </a:prstGeom>
        </p:spPr>
        <p:txBody>
          <a:bodyPr lIns="0" rIns="0" tIns="0" bIns="0">
            <a:noAutofit/>
          </a:bodyPr>
          <a:p>
            <a:r>
              <a:rPr b="0" lang="el-GR" sz="1400" spc="-1" strike="noStrike">
                <a:latin typeface="Times New Roman"/>
              </a:rPr>
              <a:t>&lt;header&gt;</a:t>
            </a:r>
            <a:endParaRPr b="0" lang="el-GR" sz="1400" spc="-1" strike="noStrike">
              <a:latin typeface="Times New Roman"/>
            </a:endParaRPr>
          </a:p>
        </p:txBody>
      </p:sp>
      <p:sp>
        <p:nvSpPr>
          <p:cNvPr id="42" name="PlaceHolder 4"/>
          <p:cNvSpPr>
            <a:spLocks noGrp="1"/>
          </p:cNvSpPr>
          <p:nvPr>
            <p:ph type="dt"/>
          </p:nvPr>
        </p:nvSpPr>
        <p:spPr>
          <a:xfrm>
            <a:off x="4278960" y="0"/>
            <a:ext cx="3280680" cy="534240"/>
          </a:xfrm>
          <a:prstGeom prst="rect">
            <a:avLst/>
          </a:prstGeom>
        </p:spPr>
        <p:txBody>
          <a:bodyPr lIns="0" rIns="0" tIns="0" bIns="0">
            <a:noAutofit/>
          </a:bodyPr>
          <a:p>
            <a:pPr algn="r"/>
            <a:r>
              <a:rPr b="0" lang="el-GR" sz="1400" spc="-1" strike="noStrike">
                <a:latin typeface="Times New Roman"/>
              </a:rPr>
              <a:t>&lt;date/time&gt;</a:t>
            </a:r>
            <a:endParaRPr b="0" lang="el-GR" sz="1400" spc="-1" strike="noStrike">
              <a:latin typeface="Times New Roman"/>
            </a:endParaRPr>
          </a:p>
        </p:txBody>
      </p:sp>
      <p:sp>
        <p:nvSpPr>
          <p:cNvPr id="43" name="PlaceHolder 5"/>
          <p:cNvSpPr>
            <a:spLocks noGrp="1"/>
          </p:cNvSpPr>
          <p:nvPr>
            <p:ph type="ftr"/>
          </p:nvPr>
        </p:nvSpPr>
        <p:spPr>
          <a:xfrm>
            <a:off x="0" y="10157400"/>
            <a:ext cx="3280680" cy="534240"/>
          </a:xfrm>
          <a:prstGeom prst="rect">
            <a:avLst/>
          </a:prstGeom>
        </p:spPr>
        <p:txBody>
          <a:bodyPr lIns="0" rIns="0" tIns="0" bIns="0" anchor="b">
            <a:noAutofit/>
          </a:bodyPr>
          <a:p>
            <a:r>
              <a:rPr b="0" lang="el-GR" sz="1400" spc="-1" strike="noStrike">
                <a:latin typeface="Times New Roman"/>
              </a:rPr>
              <a:t>&lt;footer&gt;</a:t>
            </a:r>
            <a:endParaRPr b="0" lang="el-GR" sz="1400" spc="-1" strike="noStrike">
              <a:latin typeface="Times New Roman"/>
            </a:endParaRPr>
          </a:p>
        </p:txBody>
      </p:sp>
      <p:sp>
        <p:nvSpPr>
          <p:cNvPr id="44"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2CA20F2D-2DDD-4785-BB01-37449FF300B2}" type="slidenum">
              <a:rPr b="0" lang="el-GR" sz="1400" spc="-1" strike="noStrike">
                <a:latin typeface="Times New Roman"/>
              </a:rPr>
              <a:t>&lt;number&gt;</a:t>
            </a:fld>
            <a:endParaRPr b="0" lang="el-G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PlaceHolder 1"/>
          <p:cNvSpPr>
            <a:spLocks noGrp="1"/>
          </p:cNvSpPr>
          <p:nvPr>
            <p:ph type="sldImg"/>
          </p:nvPr>
        </p:nvSpPr>
        <p:spPr>
          <a:xfrm>
            <a:off x="2271600" y="1143000"/>
            <a:ext cx="2314080" cy="3085920"/>
          </a:xfrm>
          <a:prstGeom prst="rect">
            <a:avLst/>
          </a:prstGeom>
        </p:spPr>
      </p:sp>
      <p:sp>
        <p:nvSpPr>
          <p:cNvPr id="52" name="PlaceHolder 2"/>
          <p:cNvSpPr>
            <a:spLocks noGrp="1"/>
          </p:cNvSpPr>
          <p:nvPr>
            <p:ph type="body"/>
          </p:nvPr>
        </p:nvSpPr>
        <p:spPr>
          <a:xfrm>
            <a:off x="685800" y="4400640"/>
            <a:ext cx="5486040" cy="3600000"/>
          </a:xfrm>
          <a:prstGeom prst="rect">
            <a:avLst/>
          </a:prstGeom>
        </p:spPr>
        <p:txBody>
          <a:bodyPr>
            <a:noAutofit/>
          </a:bodyPr>
          <a:p>
            <a:endParaRPr b="0" lang="el-GR" sz="2000" spc="-1" strike="noStrike">
              <a:latin typeface="Arial"/>
            </a:endParaRPr>
          </a:p>
        </p:txBody>
      </p:sp>
      <p:sp>
        <p:nvSpPr>
          <p:cNvPr id="53" name="TextShape 3"/>
          <p:cNvSpPr txBox="1"/>
          <p:nvPr/>
        </p:nvSpPr>
        <p:spPr>
          <a:xfrm>
            <a:off x="3884760" y="8685360"/>
            <a:ext cx="2971440" cy="458280"/>
          </a:xfrm>
          <a:prstGeom prst="rect">
            <a:avLst/>
          </a:prstGeom>
          <a:noFill/>
          <a:ln w="0">
            <a:noFill/>
          </a:ln>
        </p:spPr>
        <p:txBody>
          <a:bodyPr anchor="b">
            <a:noAutofit/>
          </a:bodyPr>
          <a:p>
            <a:pPr algn="r">
              <a:lnSpc>
                <a:spcPct val="100000"/>
              </a:lnSpc>
            </a:pPr>
            <a:fld id="{683EF718-38BD-47C7-842A-70CE5972394B}" type="slidenum">
              <a:rPr b="0" lang="el-GR" sz="1200" spc="-1" strike="noStrike">
                <a:solidFill>
                  <a:srgbClr val="000000"/>
                </a:solidFill>
                <a:latin typeface="+mn-lt"/>
                <a:ea typeface="+mn-ea"/>
              </a:rPr>
              <a:t>&lt;number&gt;</a:t>
            </a:fld>
            <a:endParaRPr b="0" lang="el-GR"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25" name="PlaceHolder 2"/>
          <p:cNvSpPr>
            <a:spLocks noGrp="1"/>
          </p:cNvSpPr>
          <p:nvPr>
            <p:ph type="body"/>
          </p:nvPr>
        </p:nvSpPr>
        <p:spPr>
          <a:xfrm>
            <a:off x="342720" y="2139480"/>
            <a:ext cx="617184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26" name="PlaceHolder 3"/>
          <p:cNvSpPr>
            <a:spLocks noGrp="1"/>
          </p:cNvSpPr>
          <p:nvPr>
            <p:ph type="body"/>
          </p:nvPr>
        </p:nvSpPr>
        <p:spPr>
          <a:xfrm>
            <a:off x="342720" y="4909680"/>
            <a:ext cx="6171840" cy="252936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28" name="PlaceHolder 2"/>
          <p:cNvSpPr>
            <a:spLocks noGrp="1"/>
          </p:cNvSpPr>
          <p:nvPr>
            <p:ph type="body"/>
          </p:nvPr>
        </p:nvSpPr>
        <p:spPr>
          <a:xfrm>
            <a:off x="342720" y="21394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29" name="PlaceHolder 3"/>
          <p:cNvSpPr>
            <a:spLocks noGrp="1"/>
          </p:cNvSpPr>
          <p:nvPr>
            <p:ph type="body"/>
          </p:nvPr>
        </p:nvSpPr>
        <p:spPr>
          <a:xfrm>
            <a:off x="3505320" y="21394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0" name="PlaceHolder 4"/>
          <p:cNvSpPr>
            <a:spLocks noGrp="1"/>
          </p:cNvSpPr>
          <p:nvPr>
            <p:ph type="body"/>
          </p:nvPr>
        </p:nvSpPr>
        <p:spPr>
          <a:xfrm>
            <a:off x="342720" y="49096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1" name="PlaceHolder 5"/>
          <p:cNvSpPr>
            <a:spLocks noGrp="1"/>
          </p:cNvSpPr>
          <p:nvPr>
            <p:ph type="body"/>
          </p:nvPr>
        </p:nvSpPr>
        <p:spPr>
          <a:xfrm>
            <a:off x="3505320" y="49096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33" name="PlaceHolder 2"/>
          <p:cNvSpPr>
            <a:spLocks noGrp="1"/>
          </p:cNvSpPr>
          <p:nvPr>
            <p:ph type="body"/>
          </p:nvPr>
        </p:nvSpPr>
        <p:spPr>
          <a:xfrm>
            <a:off x="342720" y="2139480"/>
            <a:ext cx="198720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4" name="PlaceHolder 3"/>
          <p:cNvSpPr>
            <a:spLocks noGrp="1"/>
          </p:cNvSpPr>
          <p:nvPr>
            <p:ph type="body"/>
          </p:nvPr>
        </p:nvSpPr>
        <p:spPr>
          <a:xfrm>
            <a:off x="2429640" y="2139480"/>
            <a:ext cx="198720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5" name="PlaceHolder 4"/>
          <p:cNvSpPr>
            <a:spLocks noGrp="1"/>
          </p:cNvSpPr>
          <p:nvPr>
            <p:ph type="body"/>
          </p:nvPr>
        </p:nvSpPr>
        <p:spPr>
          <a:xfrm>
            <a:off x="4516560" y="2139480"/>
            <a:ext cx="198720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6" name="PlaceHolder 5"/>
          <p:cNvSpPr>
            <a:spLocks noGrp="1"/>
          </p:cNvSpPr>
          <p:nvPr>
            <p:ph type="body"/>
          </p:nvPr>
        </p:nvSpPr>
        <p:spPr>
          <a:xfrm>
            <a:off x="342720" y="4909680"/>
            <a:ext cx="198720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7" name="PlaceHolder 6"/>
          <p:cNvSpPr>
            <a:spLocks noGrp="1"/>
          </p:cNvSpPr>
          <p:nvPr>
            <p:ph type="body"/>
          </p:nvPr>
        </p:nvSpPr>
        <p:spPr>
          <a:xfrm>
            <a:off x="2429640" y="4909680"/>
            <a:ext cx="198720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38" name="PlaceHolder 7"/>
          <p:cNvSpPr>
            <a:spLocks noGrp="1"/>
          </p:cNvSpPr>
          <p:nvPr>
            <p:ph type="body"/>
          </p:nvPr>
        </p:nvSpPr>
        <p:spPr>
          <a:xfrm>
            <a:off x="4516560" y="4909680"/>
            <a:ext cx="1987200" cy="252936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4" name="PlaceHolder 2"/>
          <p:cNvSpPr>
            <a:spLocks noGrp="1"/>
          </p:cNvSpPr>
          <p:nvPr>
            <p:ph type="subTitle"/>
          </p:nvPr>
        </p:nvSpPr>
        <p:spPr>
          <a:xfrm>
            <a:off x="342720" y="2139480"/>
            <a:ext cx="6171840" cy="530280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6" name="PlaceHolder 2"/>
          <p:cNvSpPr>
            <a:spLocks noGrp="1"/>
          </p:cNvSpPr>
          <p:nvPr>
            <p:ph type="body"/>
          </p:nvPr>
        </p:nvSpPr>
        <p:spPr>
          <a:xfrm>
            <a:off x="342720" y="2139480"/>
            <a:ext cx="6171840" cy="530280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8" name="PlaceHolder 2"/>
          <p:cNvSpPr>
            <a:spLocks noGrp="1"/>
          </p:cNvSpPr>
          <p:nvPr>
            <p:ph type="body"/>
          </p:nvPr>
        </p:nvSpPr>
        <p:spPr>
          <a:xfrm>
            <a:off x="342720" y="2139480"/>
            <a:ext cx="3011760" cy="5302800"/>
          </a:xfrm>
          <a:prstGeom prst="rect">
            <a:avLst/>
          </a:prstGeom>
        </p:spPr>
        <p:txBody>
          <a:bodyPr lIns="0" rIns="0" tIns="0" bIns="0">
            <a:normAutofit/>
          </a:bodyPr>
          <a:p>
            <a:endParaRPr b="0" lang="el-GR" sz="2100" spc="-1" strike="noStrike">
              <a:solidFill>
                <a:srgbClr val="000000"/>
              </a:solidFill>
              <a:latin typeface="Calibri"/>
            </a:endParaRPr>
          </a:p>
        </p:txBody>
      </p:sp>
      <p:sp>
        <p:nvSpPr>
          <p:cNvPr id="9" name="PlaceHolder 3"/>
          <p:cNvSpPr>
            <a:spLocks noGrp="1"/>
          </p:cNvSpPr>
          <p:nvPr>
            <p:ph type="body"/>
          </p:nvPr>
        </p:nvSpPr>
        <p:spPr>
          <a:xfrm>
            <a:off x="3505320" y="2139480"/>
            <a:ext cx="3011760" cy="530280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342720" y="364680"/>
            <a:ext cx="6171840" cy="707688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13" name="PlaceHolder 2"/>
          <p:cNvSpPr>
            <a:spLocks noGrp="1"/>
          </p:cNvSpPr>
          <p:nvPr>
            <p:ph type="body"/>
          </p:nvPr>
        </p:nvSpPr>
        <p:spPr>
          <a:xfrm>
            <a:off x="342720" y="21394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14" name="PlaceHolder 3"/>
          <p:cNvSpPr>
            <a:spLocks noGrp="1"/>
          </p:cNvSpPr>
          <p:nvPr>
            <p:ph type="body"/>
          </p:nvPr>
        </p:nvSpPr>
        <p:spPr>
          <a:xfrm>
            <a:off x="3505320" y="2139480"/>
            <a:ext cx="3011760" cy="5302800"/>
          </a:xfrm>
          <a:prstGeom prst="rect">
            <a:avLst/>
          </a:prstGeom>
        </p:spPr>
        <p:txBody>
          <a:bodyPr lIns="0" rIns="0" tIns="0" bIns="0">
            <a:normAutofit/>
          </a:bodyPr>
          <a:p>
            <a:endParaRPr b="0" lang="el-GR" sz="2100" spc="-1" strike="noStrike">
              <a:solidFill>
                <a:srgbClr val="000000"/>
              </a:solidFill>
              <a:latin typeface="Calibri"/>
            </a:endParaRPr>
          </a:p>
        </p:txBody>
      </p:sp>
      <p:sp>
        <p:nvSpPr>
          <p:cNvPr id="15" name="PlaceHolder 4"/>
          <p:cNvSpPr>
            <a:spLocks noGrp="1"/>
          </p:cNvSpPr>
          <p:nvPr>
            <p:ph type="body"/>
          </p:nvPr>
        </p:nvSpPr>
        <p:spPr>
          <a:xfrm>
            <a:off x="342720" y="49096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17" name="PlaceHolder 2"/>
          <p:cNvSpPr>
            <a:spLocks noGrp="1"/>
          </p:cNvSpPr>
          <p:nvPr>
            <p:ph type="body"/>
          </p:nvPr>
        </p:nvSpPr>
        <p:spPr>
          <a:xfrm>
            <a:off x="342720" y="2139480"/>
            <a:ext cx="3011760" cy="5302800"/>
          </a:xfrm>
          <a:prstGeom prst="rect">
            <a:avLst/>
          </a:prstGeom>
        </p:spPr>
        <p:txBody>
          <a:bodyPr lIns="0" rIns="0" tIns="0" bIns="0">
            <a:normAutofit/>
          </a:bodyPr>
          <a:p>
            <a:endParaRPr b="0" lang="el-GR" sz="2100" spc="-1" strike="noStrike">
              <a:solidFill>
                <a:srgbClr val="000000"/>
              </a:solidFill>
              <a:latin typeface="Calibri"/>
            </a:endParaRPr>
          </a:p>
        </p:txBody>
      </p:sp>
      <p:sp>
        <p:nvSpPr>
          <p:cNvPr id="18" name="PlaceHolder 3"/>
          <p:cNvSpPr>
            <a:spLocks noGrp="1"/>
          </p:cNvSpPr>
          <p:nvPr>
            <p:ph type="body"/>
          </p:nvPr>
        </p:nvSpPr>
        <p:spPr>
          <a:xfrm>
            <a:off x="3505320" y="21394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19" name="PlaceHolder 4"/>
          <p:cNvSpPr>
            <a:spLocks noGrp="1"/>
          </p:cNvSpPr>
          <p:nvPr>
            <p:ph type="body"/>
          </p:nvPr>
        </p:nvSpPr>
        <p:spPr>
          <a:xfrm>
            <a:off x="3505320" y="49096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342720" y="364680"/>
            <a:ext cx="6171840" cy="152640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21" name="PlaceHolder 2"/>
          <p:cNvSpPr>
            <a:spLocks noGrp="1"/>
          </p:cNvSpPr>
          <p:nvPr>
            <p:ph type="body"/>
          </p:nvPr>
        </p:nvSpPr>
        <p:spPr>
          <a:xfrm>
            <a:off x="342720" y="21394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22" name="PlaceHolder 3"/>
          <p:cNvSpPr>
            <a:spLocks noGrp="1"/>
          </p:cNvSpPr>
          <p:nvPr>
            <p:ph type="body"/>
          </p:nvPr>
        </p:nvSpPr>
        <p:spPr>
          <a:xfrm>
            <a:off x="3505320" y="2139480"/>
            <a:ext cx="3011760" cy="2529360"/>
          </a:xfrm>
          <a:prstGeom prst="rect">
            <a:avLst/>
          </a:prstGeom>
        </p:spPr>
        <p:txBody>
          <a:bodyPr lIns="0" rIns="0" tIns="0" bIns="0">
            <a:normAutofit/>
          </a:bodyPr>
          <a:p>
            <a:endParaRPr b="0" lang="el-GR" sz="2100" spc="-1" strike="noStrike">
              <a:solidFill>
                <a:srgbClr val="000000"/>
              </a:solidFill>
              <a:latin typeface="Calibri"/>
            </a:endParaRPr>
          </a:p>
        </p:txBody>
      </p:sp>
      <p:sp>
        <p:nvSpPr>
          <p:cNvPr id="23" name="PlaceHolder 4"/>
          <p:cNvSpPr>
            <a:spLocks noGrp="1"/>
          </p:cNvSpPr>
          <p:nvPr>
            <p:ph type="body"/>
          </p:nvPr>
        </p:nvSpPr>
        <p:spPr>
          <a:xfrm>
            <a:off x="342720" y="4909680"/>
            <a:ext cx="6171840" cy="2529360"/>
          </a:xfrm>
          <a:prstGeom prst="rect">
            <a:avLst/>
          </a:prstGeom>
        </p:spPr>
        <p:txBody>
          <a:bodyPr lIns="0" rIns="0" tIns="0" bIns="0">
            <a:normAutofit/>
          </a:bodyPr>
          <a:p>
            <a:endParaRPr b="0" lang="el-GR" sz="21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p:nvPr>
        </p:nvSpPr>
        <p:spPr>
          <a:xfrm>
            <a:off x="471600" y="8475120"/>
            <a:ext cx="1542600" cy="486360"/>
          </a:xfrm>
          <a:prstGeom prst="rect">
            <a:avLst/>
          </a:prstGeom>
        </p:spPr>
        <p:txBody>
          <a:bodyPr anchor="ctr">
            <a:noAutofit/>
          </a:bodyPr>
          <a:p>
            <a:pPr>
              <a:lnSpc>
                <a:spcPct val="100000"/>
              </a:lnSpc>
            </a:pPr>
            <a:fld id="{BE2A8AF0-A8F0-462C-B6F5-67C2A020A15F}" type="datetime">
              <a:rPr b="0" lang="el-GR" sz="900" spc="-1" strike="noStrike">
                <a:solidFill>
                  <a:srgbClr val="8b8b8b"/>
                </a:solidFill>
                <a:latin typeface="Calibri"/>
              </a:rPr>
              <a:t>13/5/2021</a:t>
            </a:fld>
            <a:endParaRPr b="0" lang="el-GR" sz="900" spc="-1" strike="noStrike">
              <a:latin typeface="Times New Roman"/>
            </a:endParaRPr>
          </a:p>
        </p:txBody>
      </p:sp>
      <p:sp>
        <p:nvSpPr>
          <p:cNvPr id="1" name="PlaceHolder 2"/>
          <p:cNvSpPr>
            <a:spLocks noGrp="1"/>
          </p:cNvSpPr>
          <p:nvPr>
            <p:ph type="ftr"/>
          </p:nvPr>
        </p:nvSpPr>
        <p:spPr>
          <a:xfrm>
            <a:off x="2271600" y="8475120"/>
            <a:ext cx="2314080" cy="486360"/>
          </a:xfrm>
          <a:prstGeom prst="rect">
            <a:avLst/>
          </a:prstGeom>
        </p:spPr>
        <p:txBody>
          <a:bodyPr anchor="ctr">
            <a:noAutofit/>
          </a:bodyPr>
          <a:p>
            <a:endParaRPr b="0" lang="el-GR" sz="2400" spc="-1" strike="noStrike">
              <a:latin typeface="Times New Roman"/>
            </a:endParaRPr>
          </a:p>
        </p:txBody>
      </p:sp>
      <p:sp>
        <p:nvSpPr>
          <p:cNvPr id="2" name="PlaceHolder 3"/>
          <p:cNvSpPr>
            <a:spLocks noGrp="1"/>
          </p:cNvSpPr>
          <p:nvPr>
            <p:ph type="sldNum"/>
          </p:nvPr>
        </p:nvSpPr>
        <p:spPr>
          <a:xfrm>
            <a:off x="4843440" y="8475120"/>
            <a:ext cx="1542600" cy="486360"/>
          </a:xfrm>
          <a:prstGeom prst="rect">
            <a:avLst/>
          </a:prstGeom>
        </p:spPr>
        <p:txBody>
          <a:bodyPr anchor="ctr">
            <a:noAutofit/>
          </a:bodyPr>
          <a:p>
            <a:pPr algn="r">
              <a:lnSpc>
                <a:spcPct val="100000"/>
              </a:lnSpc>
            </a:pPr>
            <a:fld id="{083A607C-D40A-4483-9212-D1814189334C}" type="slidenum">
              <a:rPr b="0" lang="el-GR" sz="900" spc="-1" strike="noStrike">
                <a:solidFill>
                  <a:srgbClr val="8b8b8b"/>
                </a:solidFill>
                <a:latin typeface="Calibri"/>
              </a:rPr>
              <a:t>&lt;number&gt;</a:t>
            </a:fld>
            <a:endParaRPr b="0" lang="el-GR" sz="9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 Id="rId4" Type="http://schemas.openxmlformats.org/officeDocument/2006/relationships/image" Target="../media/image4.png"/><Relationship Id="rId5" Type="http://schemas.openxmlformats.org/officeDocument/2006/relationships/slideLayout" Target="../slideLayouts/slideLayout1.xml"/><Relationship Id="rId6"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5" name="Εικόνα 5" descr=""/>
          <p:cNvPicPr/>
          <p:nvPr/>
        </p:nvPicPr>
        <p:blipFill>
          <a:blip r:embed="rId1"/>
          <a:stretch/>
        </p:blipFill>
        <p:spPr>
          <a:xfrm>
            <a:off x="1863000" y="4663800"/>
            <a:ext cx="3647520" cy="862920"/>
          </a:xfrm>
          <a:prstGeom prst="rect">
            <a:avLst/>
          </a:prstGeom>
          <a:ln w="0">
            <a:noFill/>
          </a:ln>
        </p:spPr>
      </p:pic>
      <p:sp>
        <p:nvSpPr>
          <p:cNvPr id="46" name="CustomShape 1"/>
          <p:cNvSpPr/>
          <p:nvPr/>
        </p:nvSpPr>
        <p:spPr>
          <a:xfrm>
            <a:off x="1228680" y="2744640"/>
            <a:ext cx="4458600" cy="1321560"/>
          </a:xfrm>
          <a:prstGeom prst="rect">
            <a:avLst/>
          </a:prstGeom>
          <a:noFill/>
          <a:ln w="0">
            <a:noFill/>
          </a:ln>
        </p:spPr>
        <p:style>
          <a:lnRef idx="0"/>
          <a:fillRef idx="0"/>
          <a:effectRef idx="0"/>
          <a:fontRef idx="minor"/>
        </p:style>
        <p:txBody>
          <a:bodyPr lIns="90000" rIns="90000" tIns="45000" bIns="45000">
            <a:spAutoFit/>
          </a:bodyPr>
          <a:p>
            <a:pPr algn="just">
              <a:lnSpc>
                <a:spcPct val="100000"/>
              </a:lnSpc>
            </a:pPr>
            <a:r>
              <a:rPr b="0" lang="el-GR" sz="680" spc="-1" strike="noStrike">
                <a:solidFill>
                  <a:srgbClr val="002060"/>
                </a:solidFill>
                <a:latin typeface="Verdana"/>
                <a:ea typeface="Verdana"/>
              </a:rPr>
              <a:t>Η επιχείρηση………………ΚΑΝΔΑΛΕΠΑΣ ΚΩΝ. ΣΩΤΗΡΙΟΣ……………… που εδρεύει στην Περιφέρεια Κεντρικής Μακεδονίας,</a:t>
            </a:r>
            <a:r>
              <a:rPr b="0" lang="en-US" sz="680" spc="-1" strike="noStrike">
                <a:solidFill>
                  <a:srgbClr val="002060"/>
                </a:solidFill>
                <a:latin typeface="Verdana"/>
                <a:ea typeface="Verdana"/>
              </a:rPr>
              <a:t> </a:t>
            </a:r>
            <a:r>
              <a:rPr b="0" lang="el-GR" sz="680" spc="-1" strike="noStrike">
                <a:solidFill>
                  <a:srgbClr val="002060"/>
                </a:solidFill>
                <a:latin typeface="Verdana"/>
                <a:ea typeface="Verdana"/>
              </a:rPr>
              <a:t>εντάχθηκε στη Δράση «Ενίσχυση μικρών και πολύ μικρών επιχειρήσεων που επλήγησαν από τον Covid-19 στην Κεντρική Μακεδονία» συνολικού προϋπολογισμού 200 εκ. ευρώ.</a:t>
            </a:r>
            <a:endParaRPr b="0" lang="el-GR" sz="680" spc="-1" strike="noStrike">
              <a:latin typeface="Arial"/>
            </a:endParaRPr>
          </a:p>
          <a:p>
            <a:pPr algn="just">
              <a:lnSpc>
                <a:spcPct val="100000"/>
              </a:lnSpc>
            </a:pPr>
            <a:endParaRPr b="0" lang="el-GR" sz="680" spc="-1" strike="noStrike">
              <a:latin typeface="Arial"/>
            </a:endParaRPr>
          </a:p>
          <a:p>
            <a:pPr algn="just">
              <a:lnSpc>
                <a:spcPct val="100000"/>
              </a:lnSpc>
            </a:pPr>
            <a:r>
              <a:rPr b="0" lang="el-GR" sz="680" spc="-1" strike="noStrike">
                <a:solidFill>
                  <a:srgbClr val="002060"/>
                </a:solidFill>
                <a:latin typeface="Verdana"/>
                <a:ea typeface="Verdana"/>
              </a:rPr>
              <a:t>Η Δράση στοχεύει στην παροχή ενίσχυσης των πολύ μικρών και μικρών επιχειρήσεων της Περιφέρειας Κεντρικής Μακεδονίας με τη μορφή της μη επιστρεπτέας επιχορήγησης για τη διασφάλιση επαρκούς ρευστότητας για την αντιμετώπιση των επιπτώσεων της πανδημίας </a:t>
            </a:r>
            <a:r>
              <a:rPr b="0" lang="en-US" sz="680" spc="-1" strike="noStrike">
                <a:solidFill>
                  <a:srgbClr val="002060"/>
                </a:solidFill>
                <a:latin typeface="Verdana"/>
                <a:ea typeface="Verdana"/>
              </a:rPr>
              <a:t>Covid-19</a:t>
            </a:r>
            <a:r>
              <a:rPr b="0" lang="el-GR" sz="680" spc="-1" strike="noStrike">
                <a:solidFill>
                  <a:srgbClr val="002060"/>
                </a:solidFill>
                <a:latin typeface="Verdana"/>
                <a:ea typeface="Verdana"/>
              </a:rPr>
              <a:t>.</a:t>
            </a:r>
            <a:endParaRPr b="0" lang="el-GR" sz="680" spc="-1" strike="noStrike">
              <a:latin typeface="Arial"/>
            </a:endParaRPr>
          </a:p>
          <a:p>
            <a:pPr algn="just">
              <a:lnSpc>
                <a:spcPct val="100000"/>
              </a:lnSpc>
            </a:pPr>
            <a:endParaRPr b="0" lang="el-GR" sz="680" spc="-1" strike="noStrike">
              <a:latin typeface="Arial"/>
            </a:endParaRPr>
          </a:p>
          <a:p>
            <a:pPr algn="just">
              <a:lnSpc>
                <a:spcPct val="100000"/>
              </a:lnSpc>
            </a:pPr>
            <a:r>
              <a:rPr b="0" lang="el-GR" sz="680" spc="-1" strike="noStrike">
                <a:solidFill>
                  <a:srgbClr val="002060"/>
                </a:solidFill>
                <a:latin typeface="Verdana"/>
                <a:ea typeface="Verdana"/>
              </a:rPr>
              <a:t>Ο συνολικός προϋπολογισμός (100% Δημόσια Δαπάνη) της επένδυσης είναι ……50.000,00……… €, και συγχρηματοδοτείται από το Ευρωπαϊκό Ταμείο Περιφερειακής Ανάπτυξης (ΕΤΠΑ) της Ευρωπαϊκής Ένωσης (ΕΕ) και Εθνικούς Πόρους στο πλαίσιο του Επιχειρησιακού Προγράμματος «Κεντρική Μακεδονία» 2014-2020.</a:t>
            </a:r>
            <a:endParaRPr b="0" lang="el-GR" sz="680" spc="-1" strike="noStrike">
              <a:latin typeface="Arial"/>
            </a:endParaRPr>
          </a:p>
        </p:txBody>
      </p:sp>
      <p:pic>
        <p:nvPicPr>
          <p:cNvPr id="47" name="Εικόνα 2" descr=""/>
          <p:cNvPicPr/>
          <p:nvPr/>
        </p:nvPicPr>
        <p:blipFill>
          <a:blip r:embed="rId2"/>
          <a:stretch/>
        </p:blipFill>
        <p:spPr>
          <a:xfrm>
            <a:off x="3265920" y="447480"/>
            <a:ext cx="2665080" cy="527760"/>
          </a:xfrm>
          <a:prstGeom prst="rect">
            <a:avLst/>
          </a:prstGeom>
          <a:ln w="0">
            <a:noFill/>
          </a:ln>
        </p:spPr>
      </p:pic>
      <p:pic>
        <p:nvPicPr>
          <p:cNvPr id="48" name="Εικόνα 8" descr="DIEXODOS"/>
          <p:cNvPicPr/>
          <p:nvPr/>
        </p:nvPicPr>
        <p:blipFill>
          <a:blip r:embed="rId3"/>
          <a:stretch/>
        </p:blipFill>
        <p:spPr>
          <a:xfrm>
            <a:off x="2649600" y="1323720"/>
            <a:ext cx="1231920" cy="751320"/>
          </a:xfrm>
          <a:prstGeom prst="rect">
            <a:avLst/>
          </a:prstGeom>
          <a:ln w="0">
            <a:noFill/>
          </a:ln>
        </p:spPr>
      </p:pic>
      <p:pic>
        <p:nvPicPr>
          <p:cNvPr id="49" name="Εικόνα 15" descr=""/>
          <p:cNvPicPr/>
          <p:nvPr/>
        </p:nvPicPr>
        <p:blipFill>
          <a:blip r:embed="rId4"/>
          <a:stretch/>
        </p:blipFill>
        <p:spPr>
          <a:xfrm>
            <a:off x="1262880" y="1983600"/>
            <a:ext cx="633960" cy="655920"/>
          </a:xfrm>
          <a:prstGeom prst="rect">
            <a:avLst/>
          </a:prstGeom>
          <a:ln w="0">
            <a:noFill/>
          </a:ln>
        </p:spPr>
      </p:pic>
      <p:sp>
        <p:nvSpPr>
          <p:cNvPr id="50" name="CustomShape 2"/>
          <p:cNvSpPr/>
          <p:nvPr/>
        </p:nvSpPr>
        <p:spPr>
          <a:xfrm>
            <a:off x="1863000" y="2135520"/>
            <a:ext cx="3725640" cy="394920"/>
          </a:xfrm>
          <a:prstGeom prst="rect">
            <a:avLst/>
          </a:prstGeom>
          <a:noFill/>
          <a:ln w="0">
            <a:noFill/>
          </a:ln>
        </p:spPr>
        <p:style>
          <a:lnRef idx="0"/>
          <a:fillRef idx="0"/>
          <a:effectRef idx="0"/>
          <a:fontRef idx="minor"/>
        </p:style>
        <p:txBody>
          <a:bodyPr lIns="90000" rIns="90000" tIns="45000" bIns="45000">
            <a:spAutoFit/>
          </a:bodyPr>
          <a:p>
            <a:pPr algn="just">
              <a:lnSpc>
                <a:spcPct val="100000"/>
              </a:lnSpc>
            </a:pPr>
            <a:r>
              <a:rPr b="1" lang="en-US" sz="1000" spc="-1" strike="noStrike">
                <a:solidFill>
                  <a:srgbClr val="2f5597"/>
                </a:solidFill>
                <a:latin typeface="Calibri"/>
                <a:ea typeface="Calibri"/>
              </a:rPr>
              <a:t>ENI</a:t>
            </a:r>
            <a:r>
              <a:rPr b="1" lang="el-GR" sz="1000" spc="-1" strike="noStrike">
                <a:solidFill>
                  <a:srgbClr val="2f5597"/>
                </a:solidFill>
                <a:latin typeface="Calibri"/>
                <a:ea typeface="Calibri"/>
              </a:rPr>
              <a:t>ΣΧΥΣΗ ΜΙΚΡΩΝ ΚΑΙ ΠΟΛΥ ΜΙΚΡΩΝ ΕΠΙΧΕΙΡΗΣΕΩΝ ΠΟΥ ΕΠΛΗΓΗΣΑΝ ΑΠΟ ΤΟΝ </a:t>
            </a:r>
            <a:r>
              <a:rPr b="1" lang="en-US" sz="1000" spc="-1" strike="noStrike">
                <a:solidFill>
                  <a:srgbClr val="2f5597"/>
                </a:solidFill>
                <a:latin typeface="Calibri"/>
                <a:ea typeface="Calibri"/>
              </a:rPr>
              <a:t>COVID</a:t>
            </a:r>
            <a:r>
              <a:rPr b="1" lang="el-GR" sz="1000" spc="-1" strike="noStrike">
                <a:solidFill>
                  <a:srgbClr val="2f5597"/>
                </a:solidFill>
                <a:latin typeface="Calibri"/>
                <a:ea typeface="Calibri"/>
              </a:rPr>
              <a:t>-19 ΣΤΗΝ ΚΕΝΤΡΙΚΗ ΜΑΚΕΔΟΝΙΑ</a:t>
            </a:r>
            <a:endParaRPr b="0" lang="el-GR" sz="10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176</TotalTime>
  <Application>LibreOffice/7.0.3.1$Windows_X86_64 LibreOffice_project/d7547858d014d4cf69878db179d326fc3483e082</Application>
  <Words>136</Words>
  <Paragraphs>7</Paragraphs>
  <Company>KEPA</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2019-10-24T12:02:18Z</dcterms:created>
  <dc:creator>ΤΣΕΛΕΚΙΔΟΥ ΚΑΛΛΙΣ</dc:creator>
  <dc:description/>
  <dc:language>el-GR</dc:language>
  <cp:lastModifiedBy/>
  <dcterms:modified xsi:type="dcterms:W3CDTF">2021-05-13T09:47:57Z</dcterms:modified>
  <cp:revision>24</cp:revision>
  <dc:subject/>
  <dc:title>Παρουσίαση του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Company">
    <vt:lpwstr>KEPA</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1</vt:i4>
  </property>
  <property fmtid="{D5CDD505-2E9C-101B-9397-08002B2CF9AE}" pid="9" name="PresentationFormat">
    <vt:lpwstr>Προβολή στην οθόνη (4:3)</vt:lpwstr>
  </property>
  <property fmtid="{D5CDD505-2E9C-101B-9397-08002B2CF9AE}" pid="10" name="ScaleCrop">
    <vt:bool>0</vt:bool>
  </property>
  <property fmtid="{D5CDD505-2E9C-101B-9397-08002B2CF9AE}" pid="11" name="ShareDoc">
    <vt:bool>0</vt:bool>
  </property>
  <property fmtid="{D5CDD505-2E9C-101B-9397-08002B2CF9AE}" pid="12" name="Slides">
    <vt:i4>1</vt:i4>
  </property>
</Properties>
</file>